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299" r:id="rId16"/>
    <p:sldId id="271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Javascript(Visual Studio)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sql(dbeaver)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JAVASCRIPT(ES6)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SQL(PostgreSQL)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err="1"/>
              <a:t>Springboot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764782"/>
            <a:ext cx="10906812" cy="59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8977</TotalTime>
  <Words>346</Words>
  <Application>Microsoft Office PowerPoint</Application>
  <PresentationFormat>와이드스크린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Javascript(Visual Studio) 교육</vt:lpstr>
      <vt:lpstr>postgre sql(dbeaver)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MIN</cp:lastModifiedBy>
  <cp:revision>21</cp:revision>
  <dcterms:created xsi:type="dcterms:W3CDTF">2022-09-18T03:26:07Z</dcterms:created>
  <dcterms:modified xsi:type="dcterms:W3CDTF">2022-10-10T06:47:52Z</dcterms:modified>
</cp:coreProperties>
</file>